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26" r:id="rId3"/>
    <p:sldId id="405" r:id="rId4"/>
    <p:sldId id="407" r:id="rId5"/>
    <p:sldId id="408" r:id="rId6"/>
    <p:sldId id="325" r:id="rId7"/>
    <p:sldId id="32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5" d="100"/>
          <a:sy n="35" d="100"/>
        </p:scale>
        <p:origin x="52" y="4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647E-7979-4931-45BF-E797D0AE0A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3580BA-375A-3DB7-87C5-750F9D17E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6C1945-CD65-E6F5-DE30-A2734E76B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64356-714D-5C50-747D-D5C51B7A7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8D903-0E9D-AC34-FBDE-95E679234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60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65F0A-1F7D-FA16-4719-7EA531631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46962-548B-8E70-B4BB-4651879C4E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1387E2-8549-0768-7A7B-0FCC1A4DD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F338A-F8E0-AB6A-51AA-65EC067F6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AEB6A-1DC4-F9E6-D9D9-39D062391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84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15164-6FED-BDF5-2503-11A45F8641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6A33C4-EA82-332F-AD04-E8A84333F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A676-B1F1-E05E-DAB3-57810714E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F8C47-1814-6EBA-0655-C1D2E229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EA332-7128-5F58-F592-C3E49923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49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5" y="1567537"/>
            <a:ext cx="11085097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9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7" y="2852383"/>
            <a:ext cx="3159457" cy="3159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4648202"/>
            <a:ext cx="2493055" cy="39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047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14925" y="1567537"/>
            <a:ext cx="11085097" cy="2387600"/>
          </a:xfrm>
        </p:spPr>
        <p:txBody>
          <a:bodyPr anchor="t"/>
          <a:lstStyle>
            <a:lvl1pPr algn="l">
              <a:defRPr sz="540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6959" y="2610852"/>
            <a:ext cx="9144000" cy="131144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chemeClr val="accent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457" y="2852383"/>
            <a:ext cx="3159457" cy="315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189" indent="-457189">
              <a:defRPr sz="4000"/>
            </a:lvl1pPr>
            <a:lvl2pPr marL="914377" indent="-457189">
              <a:defRPr sz="3600"/>
            </a:lvl2pPr>
            <a:lvl3pPr marL="1371566" indent="-457189">
              <a:defRPr sz="3200"/>
            </a:lvl3pPr>
            <a:lvl4pPr marL="1828754" indent="-457189">
              <a:defRPr sz="2800"/>
            </a:lvl4pPr>
            <a:lvl5pPr marL="2285943" indent="-457189"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7578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6318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76" y="228602"/>
            <a:ext cx="12188824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8691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6913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628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DMC"/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9" t="35463" r="17987" b="39428"/>
          <a:stretch/>
        </p:blipFill>
        <p:spPr bwMode="auto">
          <a:xfrm>
            <a:off x="3072064" y="2434392"/>
            <a:ext cx="6083968" cy="176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741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B1C5-02A5-F00E-C415-5E88728F7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CC4444-A07A-D100-640F-2AF287E60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30B26-079F-183D-1A15-9D65343E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A14FB-4863-E7C7-78C4-B4439715D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98ADF-85D0-90CC-359F-9154C1A0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7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5139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438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D2A33-7C7F-8BBF-5952-A82B030F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F8F62-012F-DDBB-011E-83F3EA49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20642-FBC4-01E1-5C44-4D576AF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7BF40-ED63-1AF1-9653-9A611333A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C81A4-B13F-F66C-9E1D-4C80449A5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76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C040-DC8D-181D-7918-DD873C59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DF6E-6DE3-A1A2-84D4-B6FF0BBDF7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E8AB4-BFFA-C239-C4BD-EE64A9175F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3D21B-AC5A-A9FC-5B18-8310FA43E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6D5B3-30CF-8CB9-BA34-8485E4A5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B0FDC-CDC8-DDD8-1F8F-566544A0A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62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4330B-431E-9A53-AF9F-A428F503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E011B0-46BF-AB96-9C53-60C84A50DD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945297-CE67-51E6-D905-ADE3920CBE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282064-CE38-63E2-536F-C2CBD1091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0E747-EBDA-760D-F7E9-0ACC39BB8A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12EAC2-952A-9B48-2A3D-4E7D7E37A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97A6C7-D78F-4393-C416-8EE95E3E3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844E5-F1DC-6753-0BA8-9EDEFE2C4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90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3DB81-185A-F8FE-713D-28F26682E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787334-7040-A525-1A74-553B7431E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6A5488-8FC9-5148-A5D7-363F84BA3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34C82-0D8B-CF87-3276-0F18EFE4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406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DAD6C-5886-BD38-1C3A-86DDD2599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94370-4FC5-C8E8-46D8-B4247EC5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C212CC-44CF-50B4-E1D1-74BE8D389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7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8CFB6-50BB-72C9-6FDE-217D14CB0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4CC55-F61E-32A0-1ECA-02F983A20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2D6C07-A3A5-2E92-2D71-CEB5E68CAF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B9A84-1844-F064-E0FD-F8ECC8F6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8D752-149A-329C-0338-2949EC7E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A16F7-2B3A-CAED-BEE8-EB7E6B58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0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2CA46-FCF4-E7FD-F5D6-A67F9034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3895CE-EED0-CE43-CEE2-4FF15FBF98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FCD354-39C8-FBAE-193A-DBDA46E88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7E01F-DCD1-96C7-1C4A-3967B5C4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0F8D0-ACDB-A55C-8E8A-6CC5011F6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9D4EA-F3D8-FB13-1D7C-F21A73AF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6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9C4BD8-8ACD-22BB-4806-EF9BAF926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6EE81-B50E-D3A4-62D2-8594AD48B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C2270-5E2C-7514-4E8E-D0DEBCD32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E9C9D-676C-4FC5-B090-6781D25A7BB3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2558-8D48-4A77-89BB-A67A70EEF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20375-BBA9-E528-46F7-9452F0B9BF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7A903-E952-4ACF-A6B6-7C6F8E35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381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84D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28602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186" y="4921099"/>
            <a:ext cx="2373575" cy="2373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7483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5400" kern="1200" cap="none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9242" indent="-349242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377" indent="-457189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4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71566" indent="-457189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828754" indent="-457189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285943" indent="-457189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">
            <a:extLst>
              <a:ext uri="{FF2B5EF4-FFF2-40B4-BE49-F238E27FC236}">
                <a16:creationId xmlns:a16="http://schemas.microsoft.com/office/drawing/2014/main" id="{9242F232-DC0B-24BF-65A5-62C2F44E3D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274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6">
            <a:extLst>
              <a:ext uri="{FF2B5EF4-FFF2-40B4-BE49-F238E27FC236}">
                <a16:creationId xmlns:a16="http://schemas.microsoft.com/office/drawing/2014/main" id="{1E751BE4-D63A-0BD8-6A44-ECE498681F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2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7">
            <a:extLst>
              <a:ext uri="{FF2B5EF4-FFF2-40B4-BE49-F238E27FC236}">
                <a16:creationId xmlns:a16="http://schemas.microsoft.com/office/drawing/2014/main" id="{4DF113A0-7FFB-FE61-7CB5-5420B78C8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96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8">
            <a:extLst>
              <a:ext uri="{FF2B5EF4-FFF2-40B4-BE49-F238E27FC236}">
                <a16:creationId xmlns:a16="http://schemas.microsoft.com/office/drawing/2014/main" id="{E01BBB5C-D9DD-34A9-A7A9-600F4B650B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34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9">
            <a:extLst>
              <a:ext uri="{FF2B5EF4-FFF2-40B4-BE49-F238E27FC236}">
                <a16:creationId xmlns:a16="http://schemas.microsoft.com/office/drawing/2014/main" id="{4B12DF89-EED7-0539-E38B-4DD239B094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401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0">
            <a:extLst>
              <a:ext uri="{FF2B5EF4-FFF2-40B4-BE49-F238E27FC236}">
                <a16:creationId xmlns:a16="http://schemas.microsoft.com/office/drawing/2014/main" id="{DD9CEDCB-56CF-62A4-E8CF-C647EDA14B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823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1">
            <a:extLst>
              <a:ext uri="{FF2B5EF4-FFF2-40B4-BE49-F238E27FC236}">
                <a16:creationId xmlns:a16="http://schemas.microsoft.com/office/drawing/2014/main" id="{46BD5056-477E-D3F4-971D-1D9E787374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73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2">
            <a:extLst>
              <a:ext uri="{FF2B5EF4-FFF2-40B4-BE49-F238E27FC236}">
                <a16:creationId xmlns:a16="http://schemas.microsoft.com/office/drawing/2014/main" id="{17BEAF89-0E09-B71B-F988-BBD926E69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00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3">
            <a:extLst>
              <a:ext uri="{FF2B5EF4-FFF2-40B4-BE49-F238E27FC236}">
                <a16:creationId xmlns:a16="http://schemas.microsoft.com/office/drawing/2014/main" id="{5E1EF1F5-59C3-CE07-A352-557AE6BB8A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97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4">
            <a:extLst>
              <a:ext uri="{FF2B5EF4-FFF2-40B4-BE49-F238E27FC236}">
                <a16:creationId xmlns:a16="http://schemas.microsoft.com/office/drawing/2014/main" id="{4CDE0194-E997-9E75-A8A6-F01393FEE1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061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5">
            <a:extLst>
              <a:ext uri="{FF2B5EF4-FFF2-40B4-BE49-F238E27FC236}">
                <a16:creationId xmlns:a16="http://schemas.microsoft.com/office/drawing/2014/main" id="{F5CAD9FA-D750-5A0D-3DA7-A3D9ECB01A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761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>
            <a:extLst>
              <a:ext uri="{FF2B5EF4-FFF2-40B4-BE49-F238E27FC236}">
                <a16:creationId xmlns:a16="http://schemas.microsoft.com/office/drawing/2014/main" id="{FD9FA064-9E91-8C63-7F7C-6E3FD61470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4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6">
            <a:extLst>
              <a:ext uri="{FF2B5EF4-FFF2-40B4-BE49-F238E27FC236}">
                <a16:creationId xmlns:a16="http://schemas.microsoft.com/office/drawing/2014/main" id="{58006A22-C8A0-49AB-4A3E-DB55AD8756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02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7">
            <a:extLst>
              <a:ext uri="{FF2B5EF4-FFF2-40B4-BE49-F238E27FC236}">
                <a16:creationId xmlns:a16="http://schemas.microsoft.com/office/drawing/2014/main" id="{B0CABB3F-249B-55D5-716A-59C75969EA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103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8">
            <a:extLst>
              <a:ext uri="{FF2B5EF4-FFF2-40B4-BE49-F238E27FC236}">
                <a16:creationId xmlns:a16="http://schemas.microsoft.com/office/drawing/2014/main" id="{D00DDD51-FA2E-9271-9080-BBB8B1EECD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3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19">
            <a:extLst>
              <a:ext uri="{FF2B5EF4-FFF2-40B4-BE49-F238E27FC236}">
                <a16:creationId xmlns:a16="http://schemas.microsoft.com/office/drawing/2014/main" id="{0F4EB349-8191-1554-9691-6246297006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7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0">
            <a:extLst>
              <a:ext uri="{FF2B5EF4-FFF2-40B4-BE49-F238E27FC236}">
                <a16:creationId xmlns:a16="http://schemas.microsoft.com/office/drawing/2014/main" id="{2847DEF1-BD61-5FC5-DEAD-6A7EF8A3BA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49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1">
            <a:extLst>
              <a:ext uri="{FF2B5EF4-FFF2-40B4-BE49-F238E27FC236}">
                <a16:creationId xmlns:a16="http://schemas.microsoft.com/office/drawing/2014/main" id="{43FDA466-5F59-A8D9-F35C-40DFADA225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439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2">
            <a:extLst>
              <a:ext uri="{FF2B5EF4-FFF2-40B4-BE49-F238E27FC236}">
                <a16:creationId xmlns:a16="http://schemas.microsoft.com/office/drawing/2014/main" id="{AEEB49F7-76E8-CC96-E943-7134EF6262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26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3">
            <a:extLst>
              <a:ext uri="{FF2B5EF4-FFF2-40B4-BE49-F238E27FC236}">
                <a16:creationId xmlns:a16="http://schemas.microsoft.com/office/drawing/2014/main" id="{B74E9E0A-B877-C017-831F-D040EDC997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5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4">
            <a:extLst>
              <a:ext uri="{FF2B5EF4-FFF2-40B4-BE49-F238E27FC236}">
                <a16:creationId xmlns:a16="http://schemas.microsoft.com/office/drawing/2014/main" id="{FD220E66-8199-1869-5B76-1E90076847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67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5">
            <a:extLst>
              <a:ext uri="{FF2B5EF4-FFF2-40B4-BE49-F238E27FC236}">
                <a16:creationId xmlns:a16="http://schemas.microsoft.com/office/drawing/2014/main" id="{E9447378-3F08-0274-6ACF-1CF2FA4902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877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825B-EC08-2D77-5332-5EE185F8B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80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6">
            <a:extLst>
              <a:ext uri="{FF2B5EF4-FFF2-40B4-BE49-F238E27FC236}">
                <a16:creationId xmlns:a16="http://schemas.microsoft.com/office/drawing/2014/main" id="{CFA80B45-D890-133A-624F-F2C1E57C6F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50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7">
            <a:extLst>
              <a:ext uri="{FF2B5EF4-FFF2-40B4-BE49-F238E27FC236}">
                <a16:creationId xmlns:a16="http://schemas.microsoft.com/office/drawing/2014/main" id="{D3D8B164-1907-7429-E6E3-4C1C5850F6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167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8">
            <a:extLst>
              <a:ext uri="{FF2B5EF4-FFF2-40B4-BE49-F238E27FC236}">
                <a16:creationId xmlns:a16="http://schemas.microsoft.com/office/drawing/2014/main" id="{7CD02BE2-382C-37AF-5737-5B51B677E8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02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29">
            <a:extLst>
              <a:ext uri="{FF2B5EF4-FFF2-40B4-BE49-F238E27FC236}">
                <a16:creationId xmlns:a16="http://schemas.microsoft.com/office/drawing/2014/main" id="{9B21286C-DB7D-D478-AACC-FCE48B152E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429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0">
            <a:extLst>
              <a:ext uri="{FF2B5EF4-FFF2-40B4-BE49-F238E27FC236}">
                <a16:creationId xmlns:a16="http://schemas.microsoft.com/office/drawing/2014/main" id="{6C26BCDE-F1E0-5748-3468-7B87A1577B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732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1">
            <a:extLst>
              <a:ext uri="{FF2B5EF4-FFF2-40B4-BE49-F238E27FC236}">
                <a16:creationId xmlns:a16="http://schemas.microsoft.com/office/drawing/2014/main" id="{EEC83C3B-8CCD-519D-E5FC-F28A2AD3D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35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2">
            <a:extLst>
              <a:ext uri="{FF2B5EF4-FFF2-40B4-BE49-F238E27FC236}">
                <a16:creationId xmlns:a16="http://schemas.microsoft.com/office/drawing/2014/main" id="{171C9A98-BD73-D77E-7127-E237AF3F90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084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3">
            <a:extLst>
              <a:ext uri="{FF2B5EF4-FFF2-40B4-BE49-F238E27FC236}">
                <a16:creationId xmlns:a16="http://schemas.microsoft.com/office/drawing/2014/main" id="{3F369A1D-1E97-2549-0264-BB382E3F95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287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4">
            <a:extLst>
              <a:ext uri="{FF2B5EF4-FFF2-40B4-BE49-F238E27FC236}">
                <a16:creationId xmlns:a16="http://schemas.microsoft.com/office/drawing/2014/main" id="{B9BDCBCC-3335-5E50-CC7B-3104197C93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8815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5">
            <a:extLst>
              <a:ext uri="{FF2B5EF4-FFF2-40B4-BE49-F238E27FC236}">
                <a16:creationId xmlns:a16="http://schemas.microsoft.com/office/drawing/2014/main" id="{146B3E9F-A979-53B3-3DC0-A3AB7ACB4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9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">
            <a:extLst>
              <a:ext uri="{FF2B5EF4-FFF2-40B4-BE49-F238E27FC236}">
                <a16:creationId xmlns:a16="http://schemas.microsoft.com/office/drawing/2014/main" id="{1433860E-9965-7CD5-942C-21E4EAA917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85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6">
            <a:extLst>
              <a:ext uri="{FF2B5EF4-FFF2-40B4-BE49-F238E27FC236}">
                <a16:creationId xmlns:a16="http://schemas.microsoft.com/office/drawing/2014/main" id="{4C2BAFD3-C88B-6182-9C97-FD4842374F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25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7">
            <a:extLst>
              <a:ext uri="{FF2B5EF4-FFF2-40B4-BE49-F238E27FC236}">
                <a16:creationId xmlns:a16="http://schemas.microsoft.com/office/drawing/2014/main" id="{22FD2F7F-01BF-6ABA-E27E-FA72E717D7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26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8">
            <a:extLst>
              <a:ext uri="{FF2B5EF4-FFF2-40B4-BE49-F238E27FC236}">
                <a16:creationId xmlns:a16="http://schemas.microsoft.com/office/drawing/2014/main" id="{C4010398-E455-19E9-041F-B14CDB061B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792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39">
            <a:extLst>
              <a:ext uri="{FF2B5EF4-FFF2-40B4-BE49-F238E27FC236}">
                <a16:creationId xmlns:a16="http://schemas.microsoft.com/office/drawing/2014/main" id="{92600D9C-9824-5AA3-9CF9-F0A155393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99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0">
            <a:extLst>
              <a:ext uri="{FF2B5EF4-FFF2-40B4-BE49-F238E27FC236}">
                <a16:creationId xmlns:a16="http://schemas.microsoft.com/office/drawing/2014/main" id="{0B76CD0A-A2B5-3569-D157-3758D4DD59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23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1">
            <a:extLst>
              <a:ext uri="{FF2B5EF4-FFF2-40B4-BE49-F238E27FC236}">
                <a16:creationId xmlns:a16="http://schemas.microsoft.com/office/drawing/2014/main" id="{B9AF4EDF-A8C5-AE72-2227-D2D44CE0A0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313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2">
            <a:extLst>
              <a:ext uri="{FF2B5EF4-FFF2-40B4-BE49-F238E27FC236}">
                <a16:creationId xmlns:a16="http://schemas.microsoft.com/office/drawing/2014/main" id="{4CA51481-1B91-B6E6-CF24-55CD4663B4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85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3">
            <a:extLst>
              <a:ext uri="{FF2B5EF4-FFF2-40B4-BE49-F238E27FC236}">
                <a16:creationId xmlns:a16="http://schemas.microsoft.com/office/drawing/2014/main" id="{2DEE5ADE-E08E-5E77-FB8E-9AB50A43BA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106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4">
            <a:extLst>
              <a:ext uri="{FF2B5EF4-FFF2-40B4-BE49-F238E27FC236}">
                <a16:creationId xmlns:a16="http://schemas.microsoft.com/office/drawing/2014/main" id="{A94F773E-E34E-6C26-BC32-511D3C0ACE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276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5">
            <a:extLst>
              <a:ext uri="{FF2B5EF4-FFF2-40B4-BE49-F238E27FC236}">
                <a16:creationId xmlns:a16="http://schemas.microsoft.com/office/drawing/2014/main" id="{90B10FB1-6679-94FB-3B46-708721945B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84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1">
            <a:extLst>
              <a:ext uri="{FF2B5EF4-FFF2-40B4-BE49-F238E27FC236}">
                <a16:creationId xmlns:a16="http://schemas.microsoft.com/office/drawing/2014/main" id="{18E40119-ED46-1A4A-867B-B1CD39A8BE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405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6">
            <a:extLst>
              <a:ext uri="{FF2B5EF4-FFF2-40B4-BE49-F238E27FC236}">
                <a16:creationId xmlns:a16="http://schemas.microsoft.com/office/drawing/2014/main" id="{6B1AE51F-4528-F923-11D0-6261FD0241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343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7">
            <a:extLst>
              <a:ext uri="{FF2B5EF4-FFF2-40B4-BE49-F238E27FC236}">
                <a16:creationId xmlns:a16="http://schemas.microsoft.com/office/drawing/2014/main" id="{D1F7884C-DC5D-C240-9DE6-2068DCC1DA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411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8">
            <a:extLst>
              <a:ext uri="{FF2B5EF4-FFF2-40B4-BE49-F238E27FC236}">
                <a16:creationId xmlns:a16="http://schemas.microsoft.com/office/drawing/2014/main" id="{3A661B7B-D219-6E8E-721B-3C2CEF2B03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80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49">
            <a:extLst>
              <a:ext uri="{FF2B5EF4-FFF2-40B4-BE49-F238E27FC236}">
                <a16:creationId xmlns:a16="http://schemas.microsoft.com/office/drawing/2014/main" id="{6B7D177B-DC62-C272-37A6-06B56DB6DF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879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0">
            <a:extLst>
              <a:ext uri="{FF2B5EF4-FFF2-40B4-BE49-F238E27FC236}">
                <a16:creationId xmlns:a16="http://schemas.microsoft.com/office/drawing/2014/main" id="{C0CD7DD2-06FD-5281-CD2D-032EE43468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3809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1">
            <a:extLst>
              <a:ext uri="{FF2B5EF4-FFF2-40B4-BE49-F238E27FC236}">
                <a16:creationId xmlns:a16="http://schemas.microsoft.com/office/drawing/2014/main" id="{B8F38754-D268-76A0-258A-DF8E19E52A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040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2">
            <a:extLst>
              <a:ext uri="{FF2B5EF4-FFF2-40B4-BE49-F238E27FC236}">
                <a16:creationId xmlns:a16="http://schemas.microsoft.com/office/drawing/2014/main" id="{B6CE9C9B-BF58-3D77-4561-8BA1C7E18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062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3">
            <a:extLst>
              <a:ext uri="{FF2B5EF4-FFF2-40B4-BE49-F238E27FC236}">
                <a16:creationId xmlns:a16="http://schemas.microsoft.com/office/drawing/2014/main" id="{1471D4A6-2254-B346-A3CC-A338CE9348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034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4">
            <a:extLst>
              <a:ext uri="{FF2B5EF4-FFF2-40B4-BE49-F238E27FC236}">
                <a16:creationId xmlns:a16="http://schemas.microsoft.com/office/drawing/2014/main" id="{63D641D7-A72C-CF28-8CBE-EDA5B59CE9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8082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5">
            <a:extLst>
              <a:ext uri="{FF2B5EF4-FFF2-40B4-BE49-F238E27FC236}">
                <a16:creationId xmlns:a16="http://schemas.microsoft.com/office/drawing/2014/main" id="{7DB0198D-E1A5-F0ED-72A9-756B957B86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3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2">
            <a:extLst>
              <a:ext uri="{FF2B5EF4-FFF2-40B4-BE49-F238E27FC236}">
                <a16:creationId xmlns:a16="http://schemas.microsoft.com/office/drawing/2014/main" id="{FBC885D6-4F25-E5DC-58F9-17562D2DD0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900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6">
            <a:extLst>
              <a:ext uri="{FF2B5EF4-FFF2-40B4-BE49-F238E27FC236}">
                <a16:creationId xmlns:a16="http://schemas.microsoft.com/office/drawing/2014/main" id="{DBF4725E-FA70-B999-2BE9-AD3D411DC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535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7">
            <a:extLst>
              <a:ext uri="{FF2B5EF4-FFF2-40B4-BE49-F238E27FC236}">
                <a16:creationId xmlns:a16="http://schemas.microsoft.com/office/drawing/2014/main" id="{0499FB3E-98F5-F6EE-8FB4-FAE1C6B924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789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8">
            <a:extLst>
              <a:ext uri="{FF2B5EF4-FFF2-40B4-BE49-F238E27FC236}">
                <a16:creationId xmlns:a16="http://schemas.microsoft.com/office/drawing/2014/main" id="{9D77856F-F3BF-E960-F5F2-7C60508BDB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3350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59">
            <a:extLst>
              <a:ext uri="{FF2B5EF4-FFF2-40B4-BE49-F238E27FC236}">
                <a16:creationId xmlns:a16="http://schemas.microsoft.com/office/drawing/2014/main" id="{59081B0F-0476-B4EE-281A-9676F7121F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494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0">
            <a:extLst>
              <a:ext uri="{FF2B5EF4-FFF2-40B4-BE49-F238E27FC236}">
                <a16:creationId xmlns:a16="http://schemas.microsoft.com/office/drawing/2014/main" id="{D0DD5D94-B062-034F-6D02-FAF8214E7C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435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1">
            <a:extLst>
              <a:ext uri="{FF2B5EF4-FFF2-40B4-BE49-F238E27FC236}">
                <a16:creationId xmlns:a16="http://schemas.microsoft.com/office/drawing/2014/main" id="{F29B1230-2266-2FCA-51BE-B9DF18E59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1125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2">
            <a:extLst>
              <a:ext uri="{FF2B5EF4-FFF2-40B4-BE49-F238E27FC236}">
                <a16:creationId xmlns:a16="http://schemas.microsoft.com/office/drawing/2014/main" id="{11678A33-840B-CA1C-4AF8-1AF0606B92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7354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3">
            <a:extLst>
              <a:ext uri="{FF2B5EF4-FFF2-40B4-BE49-F238E27FC236}">
                <a16:creationId xmlns:a16="http://schemas.microsoft.com/office/drawing/2014/main" id="{06BE7A75-69A3-53A5-CC31-3D3CFB2E7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36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4">
            <a:extLst>
              <a:ext uri="{FF2B5EF4-FFF2-40B4-BE49-F238E27FC236}">
                <a16:creationId xmlns:a16="http://schemas.microsoft.com/office/drawing/2014/main" id="{C5DA7092-AB61-D95B-5403-CBB7F9620F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156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5">
            <a:extLst>
              <a:ext uri="{FF2B5EF4-FFF2-40B4-BE49-F238E27FC236}">
                <a16:creationId xmlns:a16="http://schemas.microsoft.com/office/drawing/2014/main" id="{5631F4B7-569B-9F84-3711-2A0A722931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4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3">
            <a:extLst>
              <a:ext uri="{FF2B5EF4-FFF2-40B4-BE49-F238E27FC236}">
                <a16:creationId xmlns:a16="http://schemas.microsoft.com/office/drawing/2014/main" id="{913ABD30-940A-7B52-53BC-D18BCDA030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5941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6">
            <a:extLst>
              <a:ext uri="{FF2B5EF4-FFF2-40B4-BE49-F238E27FC236}">
                <a16:creationId xmlns:a16="http://schemas.microsoft.com/office/drawing/2014/main" id="{A1791091-0E05-D0D6-4329-38A5D8E42A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203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7">
            <a:extLst>
              <a:ext uri="{FF2B5EF4-FFF2-40B4-BE49-F238E27FC236}">
                <a16:creationId xmlns:a16="http://schemas.microsoft.com/office/drawing/2014/main" id="{B6241426-DD58-51F2-DCAE-B219777A60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4969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8">
            <a:extLst>
              <a:ext uri="{FF2B5EF4-FFF2-40B4-BE49-F238E27FC236}">
                <a16:creationId xmlns:a16="http://schemas.microsoft.com/office/drawing/2014/main" id="{672E77EA-9816-63FC-50D5-2B1E385F85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622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69">
            <a:extLst>
              <a:ext uri="{FF2B5EF4-FFF2-40B4-BE49-F238E27FC236}">
                <a16:creationId xmlns:a16="http://schemas.microsoft.com/office/drawing/2014/main" id="{A14F5A60-A5D3-4F3C-0ADD-880106E7A9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384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4">
            <a:extLst>
              <a:ext uri="{FF2B5EF4-FFF2-40B4-BE49-F238E27FC236}">
                <a16:creationId xmlns:a16="http://schemas.microsoft.com/office/drawing/2014/main" id="{15AEE952-5A33-5633-1B0D-A6513E25B9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5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C for CC by PB and AB FINAL_Page_05">
            <a:extLst>
              <a:ext uri="{FF2B5EF4-FFF2-40B4-BE49-F238E27FC236}">
                <a16:creationId xmlns:a16="http://schemas.microsoft.com/office/drawing/2014/main" id="{E0A0E8A0-CE68-734E-A373-E454F9012C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4092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877BC"/>
      </a:accent1>
      <a:accent2>
        <a:srgbClr val="7AD0E7"/>
      </a:accent2>
      <a:accent3>
        <a:srgbClr val="F79647"/>
      </a:accent3>
      <a:accent4>
        <a:srgbClr val="F8C946"/>
      </a:accent4>
      <a:accent5>
        <a:srgbClr val="DBDBDB"/>
      </a:accent5>
      <a:accent6>
        <a:srgbClr val="1EC85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Rosenberg</dc:creator>
  <cp:lastModifiedBy>Jeffrey Rosenberg</cp:lastModifiedBy>
  <cp:revision>2</cp:revision>
  <dcterms:created xsi:type="dcterms:W3CDTF">2022-09-07T18:46:53Z</dcterms:created>
  <dcterms:modified xsi:type="dcterms:W3CDTF">2022-09-21T16:51:43Z</dcterms:modified>
</cp:coreProperties>
</file>