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69" r:id="rId3"/>
    <p:sldId id="270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292" r:id="rId26"/>
    <p:sldId id="293" r:id="rId27"/>
    <p:sldId id="294" r:id="rId28"/>
    <p:sldId id="295" r:id="rId29"/>
    <p:sldId id="296" r:id="rId30"/>
    <p:sldId id="297" r:id="rId31"/>
    <p:sldId id="298" r:id="rId32"/>
    <p:sldId id="299" r:id="rId33"/>
    <p:sldId id="300" r:id="rId34"/>
    <p:sldId id="301" r:id="rId35"/>
    <p:sldId id="302" r:id="rId36"/>
    <p:sldId id="303" r:id="rId37"/>
    <p:sldId id="304" r:id="rId38"/>
    <p:sldId id="305" r:id="rId39"/>
    <p:sldId id="306" r:id="rId40"/>
    <p:sldId id="307" r:id="rId41"/>
    <p:sldId id="308" r:id="rId42"/>
    <p:sldId id="309" r:id="rId43"/>
    <p:sldId id="310" r:id="rId44"/>
    <p:sldId id="311" r:id="rId45"/>
    <p:sldId id="312" r:id="rId46"/>
    <p:sldId id="313" r:id="rId47"/>
    <p:sldId id="314" r:id="rId48"/>
    <p:sldId id="315" r:id="rId49"/>
    <p:sldId id="316" r:id="rId50"/>
    <p:sldId id="317" r:id="rId51"/>
    <p:sldId id="318" r:id="rId52"/>
    <p:sldId id="319" r:id="rId53"/>
    <p:sldId id="320" r:id="rId54"/>
    <p:sldId id="321" r:id="rId55"/>
    <p:sldId id="322" r:id="rId56"/>
    <p:sldId id="323" r:id="rId57"/>
    <p:sldId id="324" r:id="rId58"/>
    <p:sldId id="325" r:id="rId59"/>
    <p:sldId id="326" r:id="rId60"/>
    <p:sldId id="327" r:id="rId61"/>
    <p:sldId id="328" r:id="rId62"/>
    <p:sldId id="329" r:id="rId63"/>
    <p:sldId id="330" r:id="rId64"/>
    <p:sldId id="331" r:id="rId65"/>
    <p:sldId id="332" r:id="rId66"/>
    <p:sldId id="333" r:id="rId67"/>
    <p:sldId id="334" r:id="rId68"/>
    <p:sldId id="335" r:id="rId69"/>
    <p:sldId id="336" r:id="rId70"/>
    <p:sldId id="337" r:id="rId71"/>
    <p:sldId id="338" r:id="rId72"/>
    <p:sldId id="339" r:id="rId73"/>
    <p:sldId id="340" r:id="rId74"/>
    <p:sldId id="341" r:id="rId75"/>
    <p:sldId id="342" r:id="rId76"/>
    <p:sldId id="343" r:id="rId77"/>
    <p:sldId id="344" r:id="rId78"/>
    <p:sldId id="345" r:id="rId79"/>
    <p:sldId id="346" r:id="rId80"/>
    <p:sldId id="347" r:id="rId81"/>
    <p:sldId id="348" r:id="rId82"/>
    <p:sldId id="349" r:id="rId83"/>
    <p:sldId id="350" r:id="rId84"/>
    <p:sldId id="351" r:id="rId85"/>
    <p:sldId id="352" r:id="rId86"/>
    <p:sldId id="381" r:id="rId87"/>
    <p:sldId id="382" r:id="rId88"/>
    <p:sldId id="383" r:id="rId89"/>
    <p:sldId id="384" r:id="rId90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833" autoAdjust="0"/>
    <p:restoredTop sz="94660"/>
  </p:normalViewPr>
  <p:slideViewPr>
    <p:cSldViewPr snapToGrid="0">
      <p:cViewPr varScale="1">
        <p:scale>
          <a:sx n="90" d="100"/>
          <a:sy n="90" d="100"/>
        </p:scale>
        <p:origin x="3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081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3EE6F-D1A0-4DE6-AAA2-8E46DFB41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55F113-04A9-4FC1-9B79-539D104595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7FFD9F-3141-49D9-B4A9-D8598F020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3422B-EF9D-477D-AE50-2C0F5743A34D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1746AA-BEE8-476E-AF61-7ECFB1BB2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CF8481-EAB5-4EA4-9068-E12703C4A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26FCC-C4C4-44DC-ADF2-43F2D0EA2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81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88223-BE06-4ECF-9B3A-7F7C9538A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65C6F3-FD58-4132-8FB9-D94E520A0E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5B072F-3C78-488B-8F10-9F0B8FED5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3422B-EF9D-477D-AE50-2C0F5743A34D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38F90-7FD7-41F9-9A9F-6748A811A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144C23-BBC2-4E91-8E40-2038CC481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26FCC-C4C4-44DC-ADF2-43F2D0EA2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191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21FB8B-9FAC-4672-9310-5748155844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5CF10F-A263-4068-B572-4A46EF0D6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FFD245-6F3D-44B0-800B-E85D2B088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3422B-EF9D-477D-AE50-2C0F5743A34D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279909-7657-4049-B28B-5035E84F8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1B962D-2599-4ED3-9119-C93C0F11D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26FCC-C4C4-44DC-ADF2-43F2D0EA2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38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EF23A-E4DA-47F5-A374-BA82B458E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E1B5AB-E199-4F2D-A8BE-39999C86C6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C051DA-EB63-496E-8B83-578AC6095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3422B-EF9D-477D-AE50-2C0F5743A34D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DA67B5-94D5-4C6B-8C70-251AA3408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3D06AD-F4F5-45A3-907D-0BE1E85B9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26FCC-C4C4-44DC-ADF2-43F2D0EA2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129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3BC41-4CF8-46F5-A729-1678BA927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03CE4B-493E-4D23-B0E3-85CB68E458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8C052-E5D3-4883-97DC-5990DB469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3422B-EF9D-477D-AE50-2C0F5743A34D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E8EF75-7693-48C7-AADF-D1BE4F363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4E3BE5-03A2-4E43-A44A-DCF3910B0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26FCC-C4C4-44DC-ADF2-43F2D0EA2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819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13BC8-91DE-43A6-B946-416A8CDA9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980992-1314-4B87-AAB9-45D91C4184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806BCD-2643-48CD-8F67-054B271C68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BCBAD2-3635-4E16-98BC-8044158ED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3422B-EF9D-477D-AE50-2C0F5743A34D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A73458-052E-48C5-A88F-C41FE87C0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389121-179C-4FF9-805B-D09534F81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26FCC-C4C4-44DC-ADF2-43F2D0EA2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386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4A58C-976D-4AFB-A8F0-520383706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A7E9FF-C21C-4B85-B0B8-2D111FA64A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E26E00-7C69-44C0-9EEC-F47ADE3C3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E1F2CF-2168-4C6C-B6BC-70F74AEB00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C11323-5CF4-4101-98B1-C25C40E1E1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382270-3302-498D-A90E-C5D415C7B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3422B-EF9D-477D-AE50-2C0F5743A34D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F2749A-C209-4E27-957E-24A0C2F15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1A6729-01CA-4E40-8890-EDED00F1B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26FCC-C4C4-44DC-ADF2-43F2D0EA2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971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20C39-50E6-43E0-8509-5701B6DBC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8F040C-4517-4A0F-BA2B-00777C6E7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3422B-EF9D-477D-AE50-2C0F5743A34D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69C344-7EF6-4D50-95BA-70BAE0483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8AAE70-CD6E-4327-B8F4-182D614AD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26FCC-C4C4-44DC-ADF2-43F2D0EA2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445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A0567C-18C7-44B1-BD06-54F6C8D64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3422B-EF9D-477D-AE50-2C0F5743A34D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44CEDB-03B8-4860-8FF2-A5E27E1F6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8B2880-5BD1-4F68-BE7A-78FCF7FF9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26FCC-C4C4-44DC-ADF2-43F2D0EA2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44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0AE14-4D4C-4F7C-98F8-95B27E4D0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AAEF0-399E-48BA-8A36-EF6D7D9221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D237BC-34B1-4338-9CE9-BEFB134FD4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6FF26-A9D5-46F7-8202-8EEA10ADF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3422B-EF9D-477D-AE50-2C0F5743A34D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129069-9640-4A1A-B7A0-7A486FE54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596913-8EA2-4A17-8354-F2B261A7B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26FCC-C4C4-44DC-ADF2-43F2D0EA2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184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D6E89-5E90-4A62-863C-65135DAC9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7E1E92-B5B6-4EE0-BCA5-9F953E8911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410864-4D36-46E1-949B-C6B887D7A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D7AD8B-434D-4482-9084-A587E24F4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3422B-EF9D-477D-AE50-2C0F5743A34D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6EE456-4EDE-4A4E-A39F-39C0FAF52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05F167-9295-4CC9-9595-ADB5B5886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26FCC-C4C4-44DC-ADF2-43F2D0EA2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77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5BB056-CA45-41F5-8CEA-1D2F3B254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302948-1726-41FD-86F1-4E106A9337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C67C4-87BD-487B-A644-988995231F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43422B-EF9D-477D-AE50-2C0F5743A34D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0B494C-7315-4A1A-8DB4-37A8AA6A96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411001-AA23-460D-B963-80A62CF28F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26FCC-C4C4-44DC-ADF2-43F2D0EA2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0421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:a16="http://schemas.microsoft.com/office/drawing/2014/main" id="{7C8E181C-9340-4468-A6E9-655CB9A241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100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1">
            <a:extLst>
              <a:ext uri="{FF2B5EF4-FFF2-40B4-BE49-F238E27FC236}">
                <a16:creationId xmlns:a16="http://schemas.microsoft.com/office/drawing/2014/main" id="{BC59111A-4762-4CBD-BE7A-DCFC5CFEB3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3348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2">
            <a:extLst>
              <a:ext uri="{FF2B5EF4-FFF2-40B4-BE49-F238E27FC236}">
                <a16:creationId xmlns:a16="http://schemas.microsoft.com/office/drawing/2014/main" id="{D1D0FEDD-D8C3-4B50-809F-105055A6F2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131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3">
            <a:extLst>
              <a:ext uri="{FF2B5EF4-FFF2-40B4-BE49-F238E27FC236}">
                <a16:creationId xmlns:a16="http://schemas.microsoft.com/office/drawing/2014/main" id="{F1574C49-55B2-4D19-9107-27AA15615C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516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4">
            <a:extLst>
              <a:ext uri="{FF2B5EF4-FFF2-40B4-BE49-F238E27FC236}">
                <a16:creationId xmlns:a16="http://schemas.microsoft.com/office/drawing/2014/main" id="{62C54D54-5A96-47AA-ACF7-7D8360BA19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9541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5">
            <a:extLst>
              <a:ext uri="{FF2B5EF4-FFF2-40B4-BE49-F238E27FC236}">
                <a16:creationId xmlns:a16="http://schemas.microsoft.com/office/drawing/2014/main" id="{ABE8F423-62FA-42D7-AAA6-4A771ECA7F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8329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">
            <a:extLst>
              <a:ext uri="{FF2B5EF4-FFF2-40B4-BE49-F238E27FC236}">
                <a16:creationId xmlns:a16="http://schemas.microsoft.com/office/drawing/2014/main" id="{8475A767-35D4-4C2B-B8CB-49EDBFF2B4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3301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7">
            <a:extLst>
              <a:ext uri="{FF2B5EF4-FFF2-40B4-BE49-F238E27FC236}">
                <a16:creationId xmlns:a16="http://schemas.microsoft.com/office/drawing/2014/main" id="{97CA16BA-9B84-4FEE-9C62-35C042ADF8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1689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8">
            <a:extLst>
              <a:ext uri="{FF2B5EF4-FFF2-40B4-BE49-F238E27FC236}">
                <a16:creationId xmlns:a16="http://schemas.microsoft.com/office/drawing/2014/main" id="{B9797A78-68C6-4ED4-B35A-5331B8567D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2679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9">
            <a:extLst>
              <a:ext uri="{FF2B5EF4-FFF2-40B4-BE49-F238E27FC236}">
                <a16:creationId xmlns:a16="http://schemas.microsoft.com/office/drawing/2014/main" id="{1C774A9A-332E-42ED-82A7-35A021E270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7978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0">
            <a:extLst>
              <a:ext uri="{FF2B5EF4-FFF2-40B4-BE49-F238E27FC236}">
                <a16:creationId xmlns:a16="http://schemas.microsoft.com/office/drawing/2014/main" id="{262CE729-22AD-49DB-8AC9-65E6FE56C8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520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">
            <a:extLst>
              <a:ext uri="{FF2B5EF4-FFF2-40B4-BE49-F238E27FC236}">
                <a16:creationId xmlns:a16="http://schemas.microsoft.com/office/drawing/2014/main" id="{3C456045-EC2A-41ED-AD5C-617B274372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1000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1">
            <a:extLst>
              <a:ext uri="{FF2B5EF4-FFF2-40B4-BE49-F238E27FC236}">
                <a16:creationId xmlns:a16="http://schemas.microsoft.com/office/drawing/2014/main" id="{5F4120D4-FBE3-4863-BE5B-A4D38C6B94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1873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2">
            <a:extLst>
              <a:ext uri="{FF2B5EF4-FFF2-40B4-BE49-F238E27FC236}">
                <a16:creationId xmlns:a16="http://schemas.microsoft.com/office/drawing/2014/main" id="{BBD21270-F74C-4732-8D9F-E5B20AD845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3342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3">
            <a:extLst>
              <a:ext uri="{FF2B5EF4-FFF2-40B4-BE49-F238E27FC236}">
                <a16:creationId xmlns:a16="http://schemas.microsoft.com/office/drawing/2014/main" id="{67700D71-EA86-4965-B5C7-FCEAED1274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0415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4">
            <a:extLst>
              <a:ext uri="{FF2B5EF4-FFF2-40B4-BE49-F238E27FC236}">
                <a16:creationId xmlns:a16="http://schemas.microsoft.com/office/drawing/2014/main" id="{D5378FD6-58E0-45CC-96B4-7439F0921C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8697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5">
            <a:extLst>
              <a:ext uri="{FF2B5EF4-FFF2-40B4-BE49-F238E27FC236}">
                <a16:creationId xmlns:a16="http://schemas.microsoft.com/office/drawing/2014/main" id="{85034180-B961-4889-9C4B-DCF304C7D6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090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6">
            <a:extLst>
              <a:ext uri="{FF2B5EF4-FFF2-40B4-BE49-F238E27FC236}">
                <a16:creationId xmlns:a16="http://schemas.microsoft.com/office/drawing/2014/main" id="{263EC1F6-AC88-427D-B5AD-E6583CD673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4454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7">
            <a:extLst>
              <a:ext uri="{FF2B5EF4-FFF2-40B4-BE49-F238E27FC236}">
                <a16:creationId xmlns:a16="http://schemas.microsoft.com/office/drawing/2014/main" id="{4497684A-5FB8-4B96-89A8-4673036C71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7955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8">
            <a:extLst>
              <a:ext uri="{FF2B5EF4-FFF2-40B4-BE49-F238E27FC236}">
                <a16:creationId xmlns:a16="http://schemas.microsoft.com/office/drawing/2014/main" id="{AC0BD5E4-BCBE-4C04-9371-7831C732D2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5740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9">
            <a:extLst>
              <a:ext uri="{FF2B5EF4-FFF2-40B4-BE49-F238E27FC236}">
                <a16:creationId xmlns:a16="http://schemas.microsoft.com/office/drawing/2014/main" id="{457CB7BD-7944-44CE-9EB4-8A4D20261A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064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0">
            <a:extLst>
              <a:ext uri="{FF2B5EF4-FFF2-40B4-BE49-F238E27FC236}">
                <a16:creationId xmlns:a16="http://schemas.microsoft.com/office/drawing/2014/main" id="{9A7A5E2F-056B-4494-A7D1-83CFC5B3ED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7254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:a16="http://schemas.microsoft.com/office/drawing/2014/main" id="{92940224-2EEA-489D-9C51-DBC25C164D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9396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1">
            <a:extLst>
              <a:ext uri="{FF2B5EF4-FFF2-40B4-BE49-F238E27FC236}">
                <a16:creationId xmlns:a16="http://schemas.microsoft.com/office/drawing/2014/main" id="{6EA83917-50EE-48B9-B87F-DD130D8BA6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372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2">
            <a:extLst>
              <a:ext uri="{FF2B5EF4-FFF2-40B4-BE49-F238E27FC236}">
                <a16:creationId xmlns:a16="http://schemas.microsoft.com/office/drawing/2014/main" id="{C4759217-FD85-41D6-838C-5A74B1AA95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2706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3">
            <a:extLst>
              <a:ext uri="{FF2B5EF4-FFF2-40B4-BE49-F238E27FC236}">
                <a16:creationId xmlns:a16="http://schemas.microsoft.com/office/drawing/2014/main" id="{DA08BF2B-2AF8-4E16-9427-ED9E3F1752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4988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4">
            <a:extLst>
              <a:ext uri="{FF2B5EF4-FFF2-40B4-BE49-F238E27FC236}">
                <a16:creationId xmlns:a16="http://schemas.microsoft.com/office/drawing/2014/main" id="{69E16245-0840-4ECC-85BC-D534DCC906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0271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5">
            <a:extLst>
              <a:ext uri="{FF2B5EF4-FFF2-40B4-BE49-F238E27FC236}">
                <a16:creationId xmlns:a16="http://schemas.microsoft.com/office/drawing/2014/main" id="{425B66F3-D737-4616-9291-B264BA7FEA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8068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6">
            <a:extLst>
              <a:ext uri="{FF2B5EF4-FFF2-40B4-BE49-F238E27FC236}">
                <a16:creationId xmlns:a16="http://schemas.microsoft.com/office/drawing/2014/main" id="{45580B10-24AC-488B-95BA-E34C0BC582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1088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7">
            <a:extLst>
              <a:ext uri="{FF2B5EF4-FFF2-40B4-BE49-F238E27FC236}">
                <a16:creationId xmlns:a16="http://schemas.microsoft.com/office/drawing/2014/main" id="{88EA1097-4453-4BD3-B3D9-23AAB6AE19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3872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8">
            <a:extLst>
              <a:ext uri="{FF2B5EF4-FFF2-40B4-BE49-F238E27FC236}">
                <a16:creationId xmlns:a16="http://schemas.microsoft.com/office/drawing/2014/main" id="{14BAD7DC-8EAD-40CD-B63D-95D33FEEA1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9043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9">
            <a:extLst>
              <a:ext uri="{FF2B5EF4-FFF2-40B4-BE49-F238E27FC236}">
                <a16:creationId xmlns:a16="http://schemas.microsoft.com/office/drawing/2014/main" id="{23CAD526-79A2-465E-9C06-C730625FC5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6904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0">
            <a:extLst>
              <a:ext uri="{FF2B5EF4-FFF2-40B4-BE49-F238E27FC236}">
                <a16:creationId xmlns:a16="http://schemas.microsoft.com/office/drawing/2014/main" id="{55216A32-75CE-4404-9D55-5BF939EF5A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264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">
            <a:extLst>
              <a:ext uri="{FF2B5EF4-FFF2-40B4-BE49-F238E27FC236}">
                <a16:creationId xmlns:a16="http://schemas.microsoft.com/office/drawing/2014/main" id="{468518FA-5B29-4C40-89C3-BBC5DD8CAA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4279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1">
            <a:extLst>
              <a:ext uri="{FF2B5EF4-FFF2-40B4-BE49-F238E27FC236}">
                <a16:creationId xmlns:a16="http://schemas.microsoft.com/office/drawing/2014/main" id="{400178C5-BF1F-4542-BAF5-A1B945B516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9486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2">
            <a:extLst>
              <a:ext uri="{FF2B5EF4-FFF2-40B4-BE49-F238E27FC236}">
                <a16:creationId xmlns:a16="http://schemas.microsoft.com/office/drawing/2014/main" id="{549AB581-96F1-4909-8ECC-A264F63A31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0898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3">
            <a:extLst>
              <a:ext uri="{FF2B5EF4-FFF2-40B4-BE49-F238E27FC236}">
                <a16:creationId xmlns:a16="http://schemas.microsoft.com/office/drawing/2014/main" id="{0947128F-1685-4024-9B33-4447C9F9AA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636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4">
            <a:extLst>
              <a:ext uri="{FF2B5EF4-FFF2-40B4-BE49-F238E27FC236}">
                <a16:creationId xmlns:a16="http://schemas.microsoft.com/office/drawing/2014/main" id="{9C08FE94-85A5-48FA-ACCC-6904480061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0223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5">
            <a:extLst>
              <a:ext uri="{FF2B5EF4-FFF2-40B4-BE49-F238E27FC236}">
                <a16:creationId xmlns:a16="http://schemas.microsoft.com/office/drawing/2014/main" id="{1C3EAB35-65CB-4E9F-A9A3-515546876D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4494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6">
            <a:extLst>
              <a:ext uri="{FF2B5EF4-FFF2-40B4-BE49-F238E27FC236}">
                <a16:creationId xmlns:a16="http://schemas.microsoft.com/office/drawing/2014/main" id="{CEC30AC2-FB02-4A78-8385-23093C86A5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500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7">
            <a:extLst>
              <a:ext uri="{FF2B5EF4-FFF2-40B4-BE49-F238E27FC236}">
                <a16:creationId xmlns:a16="http://schemas.microsoft.com/office/drawing/2014/main" id="{4AA432BE-9DD7-4209-B82E-C93F6A3D6D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9195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8">
            <a:extLst>
              <a:ext uri="{FF2B5EF4-FFF2-40B4-BE49-F238E27FC236}">
                <a16:creationId xmlns:a16="http://schemas.microsoft.com/office/drawing/2014/main" id="{6DD8522C-A5FD-4469-9D00-137DFD4269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0629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9">
            <a:extLst>
              <a:ext uri="{FF2B5EF4-FFF2-40B4-BE49-F238E27FC236}">
                <a16:creationId xmlns:a16="http://schemas.microsoft.com/office/drawing/2014/main" id="{30A8E07E-AA50-4F61-9EEF-EFAF9041C4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2919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0">
            <a:extLst>
              <a:ext uri="{FF2B5EF4-FFF2-40B4-BE49-F238E27FC236}">
                <a16:creationId xmlns:a16="http://schemas.microsoft.com/office/drawing/2014/main" id="{18FDE240-DF1C-4018-AB43-88A5F77AEB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13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">
            <a:extLst>
              <a:ext uri="{FF2B5EF4-FFF2-40B4-BE49-F238E27FC236}">
                <a16:creationId xmlns:a16="http://schemas.microsoft.com/office/drawing/2014/main" id="{A9222CC1-8A82-4015-A10D-8D1F8D1C40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2341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1">
            <a:extLst>
              <a:ext uri="{FF2B5EF4-FFF2-40B4-BE49-F238E27FC236}">
                <a16:creationId xmlns:a16="http://schemas.microsoft.com/office/drawing/2014/main" id="{AE9160DB-34B4-4BC7-812F-790A23229F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4457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2">
            <a:extLst>
              <a:ext uri="{FF2B5EF4-FFF2-40B4-BE49-F238E27FC236}">
                <a16:creationId xmlns:a16="http://schemas.microsoft.com/office/drawing/2014/main" id="{80401088-6DB3-4E72-A99E-2F7C0B65D2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2827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3">
            <a:extLst>
              <a:ext uri="{FF2B5EF4-FFF2-40B4-BE49-F238E27FC236}">
                <a16:creationId xmlns:a16="http://schemas.microsoft.com/office/drawing/2014/main" id="{C43FC836-F76D-4538-B753-E2C487DD47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859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4">
            <a:extLst>
              <a:ext uri="{FF2B5EF4-FFF2-40B4-BE49-F238E27FC236}">
                <a16:creationId xmlns:a16="http://schemas.microsoft.com/office/drawing/2014/main" id="{948E8EC1-DF04-4B39-B09D-C621E2BCFB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7053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5">
            <a:extLst>
              <a:ext uri="{FF2B5EF4-FFF2-40B4-BE49-F238E27FC236}">
                <a16:creationId xmlns:a16="http://schemas.microsoft.com/office/drawing/2014/main" id="{D526453E-73D6-4D33-818D-94E7A1F010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1715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6">
            <a:extLst>
              <a:ext uri="{FF2B5EF4-FFF2-40B4-BE49-F238E27FC236}">
                <a16:creationId xmlns:a16="http://schemas.microsoft.com/office/drawing/2014/main" id="{FAE28F4E-6727-40C7-900B-C356DA8430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2344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7">
            <a:extLst>
              <a:ext uri="{FF2B5EF4-FFF2-40B4-BE49-F238E27FC236}">
                <a16:creationId xmlns:a16="http://schemas.microsoft.com/office/drawing/2014/main" id="{9EB70F89-AF3D-45AA-8902-F1BA6D087B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28509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8">
            <a:extLst>
              <a:ext uri="{FF2B5EF4-FFF2-40B4-BE49-F238E27FC236}">
                <a16:creationId xmlns:a16="http://schemas.microsoft.com/office/drawing/2014/main" id="{E37E7355-45D7-4155-8ABF-ED9338D926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1414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9">
            <a:extLst>
              <a:ext uri="{FF2B5EF4-FFF2-40B4-BE49-F238E27FC236}">
                <a16:creationId xmlns:a16="http://schemas.microsoft.com/office/drawing/2014/main" id="{9F11EDFC-3580-44E2-B193-6BA5FFFF8C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56584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0">
            <a:extLst>
              <a:ext uri="{FF2B5EF4-FFF2-40B4-BE49-F238E27FC236}">
                <a16:creationId xmlns:a16="http://schemas.microsoft.com/office/drawing/2014/main" id="{22214220-409E-40F9-BFF1-79D1E8204A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502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">
            <a:extLst>
              <a:ext uri="{FF2B5EF4-FFF2-40B4-BE49-F238E27FC236}">
                <a16:creationId xmlns:a16="http://schemas.microsoft.com/office/drawing/2014/main" id="{D300D969-89C5-4E59-BB1E-9798C7B084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0425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1">
            <a:extLst>
              <a:ext uri="{FF2B5EF4-FFF2-40B4-BE49-F238E27FC236}">
                <a16:creationId xmlns:a16="http://schemas.microsoft.com/office/drawing/2014/main" id="{588860B2-E08C-4E66-A74A-B16F2F936F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2954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2">
            <a:extLst>
              <a:ext uri="{FF2B5EF4-FFF2-40B4-BE49-F238E27FC236}">
                <a16:creationId xmlns:a16="http://schemas.microsoft.com/office/drawing/2014/main" id="{EEDC8550-321D-4649-B6AC-393CDCFAE6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64982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3">
            <a:extLst>
              <a:ext uri="{FF2B5EF4-FFF2-40B4-BE49-F238E27FC236}">
                <a16:creationId xmlns:a16="http://schemas.microsoft.com/office/drawing/2014/main" id="{C3F85D10-B9BF-4F21-9100-6F71131B1D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88066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4">
            <a:extLst>
              <a:ext uri="{FF2B5EF4-FFF2-40B4-BE49-F238E27FC236}">
                <a16:creationId xmlns:a16="http://schemas.microsoft.com/office/drawing/2014/main" id="{0E2AB736-DCD9-43FF-BE39-1F8B7F99BB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90853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5">
            <a:extLst>
              <a:ext uri="{FF2B5EF4-FFF2-40B4-BE49-F238E27FC236}">
                <a16:creationId xmlns:a16="http://schemas.microsoft.com/office/drawing/2014/main" id="{869DEB07-C212-4DA5-91C1-DC62322239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36039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6">
            <a:extLst>
              <a:ext uri="{FF2B5EF4-FFF2-40B4-BE49-F238E27FC236}">
                <a16:creationId xmlns:a16="http://schemas.microsoft.com/office/drawing/2014/main" id="{96F55A42-1A49-460A-8BAE-3A806854C0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5899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7">
            <a:extLst>
              <a:ext uri="{FF2B5EF4-FFF2-40B4-BE49-F238E27FC236}">
                <a16:creationId xmlns:a16="http://schemas.microsoft.com/office/drawing/2014/main" id="{F81F66C8-E399-4CDB-BCC2-B527CC2443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56336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8">
            <a:extLst>
              <a:ext uri="{FF2B5EF4-FFF2-40B4-BE49-F238E27FC236}">
                <a16:creationId xmlns:a16="http://schemas.microsoft.com/office/drawing/2014/main" id="{BCDAF615-0C7D-4D88-A89B-85D426B831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37569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9">
            <a:extLst>
              <a:ext uri="{FF2B5EF4-FFF2-40B4-BE49-F238E27FC236}">
                <a16:creationId xmlns:a16="http://schemas.microsoft.com/office/drawing/2014/main" id="{17258A81-E7AC-49F1-954D-37E3E65676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22304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0">
            <a:extLst>
              <a:ext uri="{FF2B5EF4-FFF2-40B4-BE49-F238E27FC236}">
                <a16:creationId xmlns:a16="http://schemas.microsoft.com/office/drawing/2014/main" id="{AEAD84B3-A4A8-4506-A0AF-FF27E316F8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056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">
            <a:extLst>
              <a:ext uri="{FF2B5EF4-FFF2-40B4-BE49-F238E27FC236}">
                <a16:creationId xmlns:a16="http://schemas.microsoft.com/office/drawing/2014/main" id="{CF20C7F5-9858-43ED-8D34-EF149254EF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20145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1">
            <a:extLst>
              <a:ext uri="{FF2B5EF4-FFF2-40B4-BE49-F238E27FC236}">
                <a16:creationId xmlns:a16="http://schemas.microsoft.com/office/drawing/2014/main" id="{C92AFE3D-F0C2-4C58-8936-137A5FFFA6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11072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2">
            <a:extLst>
              <a:ext uri="{FF2B5EF4-FFF2-40B4-BE49-F238E27FC236}">
                <a16:creationId xmlns:a16="http://schemas.microsoft.com/office/drawing/2014/main" id="{EB57AD47-176A-49ED-B6DB-CA1AAE60D3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82394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3">
            <a:extLst>
              <a:ext uri="{FF2B5EF4-FFF2-40B4-BE49-F238E27FC236}">
                <a16:creationId xmlns:a16="http://schemas.microsoft.com/office/drawing/2014/main" id="{33C6E6C9-92CD-4686-8370-70596E9091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89830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4">
            <a:extLst>
              <a:ext uri="{FF2B5EF4-FFF2-40B4-BE49-F238E27FC236}">
                <a16:creationId xmlns:a16="http://schemas.microsoft.com/office/drawing/2014/main" id="{24537AF0-6A58-49C3-92B1-8D38CE1908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6863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5">
            <a:extLst>
              <a:ext uri="{FF2B5EF4-FFF2-40B4-BE49-F238E27FC236}">
                <a16:creationId xmlns:a16="http://schemas.microsoft.com/office/drawing/2014/main" id="{1A59B159-5FD1-40F6-BB19-72DEE6D56D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4095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6">
            <a:extLst>
              <a:ext uri="{FF2B5EF4-FFF2-40B4-BE49-F238E27FC236}">
                <a16:creationId xmlns:a16="http://schemas.microsoft.com/office/drawing/2014/main" id="{C5D51363-E8CD-42E1-AE55-72A727D10A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72154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7">
            <a:extLst>
              <a:ext uri="{FF2B5EF4-FFF2-40B4-BE49-F238E27FC236}">
                <a16:creationId xmlns:a16="http://schemas.microsoft.com/office/drawing/2014/main" id="{B77BB899-B96C-4962-A58F-E4093566E2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69108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8">
            <a:extLst>
              <a:ext uri="{FF2B5EF4-FFF2-40B4-BE49-F238E27FC236}">
                <a16:creationId xmlns:a16="http://schemas.microsoft.com/office/drawing/2014/main" id="{497CF6E9-76CC-4935-9704-036074B3F1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16769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9">
            <a:extLst>
              <a:ext uri="{FF2B5EF4-FFF2-40B4-BE49-F238E27FC236}">
                <a16:creationId xmlns:a16="http://schemas.microsoft.com/office/drawing/2014/main" id="{FD0B5E8D-993B-4685-8A70-79FFBBACAC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15667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0">
            <a:extLst>
              <a:ext uri="{FF2B5EF4-FFF2-40B4-BE49-F238E27FC236}">
                <a16:creationId xmlns:a16="http://schemas.microsoft.com/office/drawing/2014/main" id="{2544C8FB-762B-487D-9FB6-DAC84B81A3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853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">
            <a:extLst>
              <a:ext uri="{FF2B5EF4-FFF2-40B4-BE49-F238E27FC236}">
                <a16:creationId xmlns:a16="http://schemas.microsoft.com/office/drawing/2014/main" id="{CDECCD09-A3B7-4FBE-B136-DF1E62602D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49691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1">
            <a:extLst>
              <a:ext uri="{FF2B5EF4-FFF2-40B4-BE49-F238E27FC236}">
                <a16:creationId xmlns:a16="http://schemas.microsoft.com/office/drawing/2014/main" id="{F656538C-D1D2-43C0-9DEC-1F1C80DE90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37272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2">
            <a:extLst>
              <a:ext uri="{FF2B5EF4-FFF2-40B4-BE49-F238E27FC236}">
                <a16:creationId xmlns:a16="http://schemas.microsoft.com/office/drawing/2014/main" id="{9F7EA756-343A-45C9-AEEC-B40A91497C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07044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3">
            <a:extLst>
              <a:ext uri="{FF2B5EF4-FFF2-40B4-BE49-F238E27FC236}">
                <a16:creationId xmlns:a16="http://schemas.microsoft.com/office/drawing/2014/main" id="{8F643C7A-9AF3-45C7-B586-35E8417F12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48867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4">
            <a:extLst>
              <a:ext uri="{FF2B5EF4-FFF2-40B4-BE49-F238E27FC236}">
                <a16:creationId xmlns:a16="http://schemas.microsoft.com/office/drawing/2014/main" id="{4394F28F-B864-4BBC-86FA-03EC5AA09E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66528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5">
            <a:extLst>
              <a:ext uri="{FF2B5EF4-FFF2-40B4-BE49-F238E27FC236}">
                <a16:creationId xmlns:a16="http://schemas.microsoft.com/office/drawing/2014/main" id="{B5DCFE40-7F7E-410A-AA14-4ED423753D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06349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6">
            <a:extLst>
              <a:ext uri="{FF2B5EF4-FFF2-40B4-BE49-F238E27FC236}">
                <a16:creationId xmlns:a16="http://schemas.microsoft.com/office/drawing/2014/main" id="{4A41C6B4-8EE0-463C-8D5C-CC717C9CF5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2202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5">
            <a:extLst>
              <a:ext uri="{FF2B5EF4-FFF2-40B4-BE49-F238E27FC236}">
                <a16:creationId xmlns:a16="http://schemas.microsoft.com/office/drawing/2014/main" id="{943ADC39-6062-45E0-897B-382961DC8C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04191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6">
            <a:extLst>
              <a:ext uri="{FF2B5EF4-FFF2-40B4-BE49-F238E27FC236}">
                <a16:creationId xmlns:a16="http://schemas.microsoft.com/office/drawing/2014/main" id="{D88B21B3-B410-4280-97EC-C0CFAA51A5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76492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7">
            <a:extLst>
              <a:ext uri="{FF2B5EF4-FFF2-40B4-BE49-F238E27FC236}">
                <a16:creationId xmlns:a16="http://schemas.microsoft.com/office/drawing/2014/main" id="{6269838A-D054-4CE8-8191-FCC6E64BF3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59490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8">
            <a:extLst>
              <a:ext uri="{FF2B5EF4-FFF2-40B4-BE49-F238E27FC236}">
                <a16:creationId xmlns:a16="http://schemas.microsoft.com/office/drawing/2014/main" id="{D1AE1550-4BC7-4010-A8FD-368D0AEF1E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8035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0">
            <a:extLst>
              <a:ext uri="{FF2B5EF4-FFF2-40B4-BE49-F238E27FC236}">
                <a16:creationId xmlns:a16="http://schemas.microsoft.com/office/drawing/2014/main" id="{83A74FA4-BFB3-4316-808A-E6C30D9126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8714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Widescreen</PresentationFormat>
  <Paragraphs>0</Paragraphs>
  <Slides>89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Dave Hofbauer</dc:creator>
  <cp:lastModifiedBy>Dave Hofbauer</cp:lastModifiedBy>
  <cp:revision>2</cp:revision>
  <dcterms:created xsi:type="dcterms:W3CDTF">2020-12-04T12:36:24Z</dcterms:created>
  <dcterms:modified xsi:type="dcterms:W3CDTF">2020-12-04T12:41:25Z</dcterms:modified>
</cp:coreProperties>
</file>